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0" autoAdjust="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674D9-0C5F-435A-A5BE-2201600A829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06384-3122-49CD-BBA1-F335A5B60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1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06384-3122-49CD-BBA1-F335A5B60A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3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7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4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0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2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81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63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6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3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3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3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EEAF-B5BA-46FD-9041-B7849AD0DC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7D33-0E5B-4256-9DF8-275ED277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5252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1412776"/>
            <a:ext cx="5486400" cy="4968552"/>
          </a:xfrm>
        </p:spPr>
        <p:txBody>
          <a:bodyPr>
            <a:noAutofit/>
          </a:bodyPr>
          <a:lstStyle/>
          <a:p>
            <a:pPr algn="ctr"/>
            <a:r>
              <a:rPr lang="ru-RU" sz="6600" dirty="0">
                <a:solidFill>
                  <a:schemeClr val="tx2">
                    <a:lumMod val="75000"/>
                  </a:schemeClr>
                </a:solidFill>
              </a:rPr>
              <a:t>Планирование в проектном режиме.</a:t>
            </a:r>
          </a:p>
          <a:p>
            <a:pPr algn="r"/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Воспитатели: Кудрявцева И.А.</a:t>
            </a:r>
          </a:p>
          <a:p>
            <a:pPr algn="r"/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Москвитина Е.Ю.</a:t>
            </a:r>
          </a:p>
          <a:p>
            <a:pPr algn="ctr"/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Декабрь 2018</a:t>
            </a:r>
          </a:p>
        </p:txBody>
      </p:sp>
    </p:spTree>
    <p:extLst>
      <p:ext uri="{BB962C8B-B14F-4D97-AF65-F5344CB8AC3E}">
        <p14:creationId xmlns:p14="http://schemas.microsoft.com/office/powerpoint/2010/main" val="2987932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560554"/>
              </p:ext>
            </p:extLst>
          </p:nvPr>
        </p:nvGraphicFramePr>
        <p:xfrm>
          <a:off x="323528" y="-99392"/>
          <a:ext cx="8589640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4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11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2"/>
                          </a:solidFill>
                        </a:rPr>
                        <a:t>Социо</a:t>
                      </a:r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-игра 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«День наступает»,  </a:t>
                      </a:r>
                    </a:p>
                    <a:p>
                      <a:r>
                        <a:rPr lang="ru-RU" sz="1800" b="1" dirty="0" err="1">
                          <a:solidFill>
                            <a:schemeClr val="tx2"/>
                          </a:solidFill>
                        </a:rPr>
                        <a:t>Восп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</a:rPr>
                        <a:t>-л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ь: У нас в группе жили стихи про зиму, а к каждому стихотворению была картинка. Что то вдруг случилось -стихи и картинки перемешались и не понять, что к чему относится. Как всё это разобрать не пойму? Может, вы поможете ребята?</a:t>
                      </a:r>
                    </a:p>
                    <a:p>
                      <a:r>
                        <a:rPr lang="ru-RU" dirty="0" err="1">
                          <a:solidFill>
                            <a:schemeClr val="tx2"/>
                          </a:solidFill>
                        </a:rPr>
                        <a:t>Восп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-ль зачитывает отрывки стих-</a:t>
                      </a:r>
                      <a:r>
                        <a:rPr lang="ru-RU" dirty="0" err="1">
                          <a:solidFill>
                            <a:schemeClr val="tx2"/>
                          </a:solidFill>
                        </a:rPr>
                        <a:t>ий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: -  «Чудесная пора»(А Фет)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   - «Поёт зима аукает» ( С. Есенин)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   -«Под голубыми небесами»(А. Пушкин)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   - «Снегопад»(Н. Садовский)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Текст стихов - </a:t>
                      </a:r>
                      <a:r>
                        <a:rPr lang="ru-RU" dirty="0" err="1">
                          <a:solidFill>
                            <a:schemeClr val="tx2"/>
                          </a:solidFill>
                        </a:rPr>
                        <a:t>мнемотаблицы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к </a:t>
                      </a:r>
                      <a:r>
                        <a:rPr lang="ru-RU" dirty="0" err="1">
                          <a:solidFill>
                            <a:schemeClr val="tx2"/>
                          </a:solidFill>
                        </a:rPr>
                        <a:t>стихам,иллюстрации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, портреты поэтов вывешиваем на ленту событий.</a:t>
                      </a:r>
                    </a:p>
                    <a:p>
                      <a:r>
                        <a:rPr lang="ru-RU" b="1" dirty="0" err="1">
                          <a:solidFill>
                            <a:schemeClr val="tx2"/>
                          </a:solidFill>
                        </a:rPr>
                        <a:t>Восп</a:t>
                      </a:r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-ль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: Смотрите ребята в нашей игре осталось свободное кольцо. Как вы думаете что здесь должно быть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После игры дети подходят к воспитателю.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Дети соглашаются помочь.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Дети подбирают иллюстрации к прочитанным стихам.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Подвести к тому  что на нижнем кольце должны быть признаки зимы.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Дети объединяются в 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2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961095"/>
              </p:ext>
            </p:extLst>
          </p:nvPr>
        </p:nvGraphicFramePr>
        <p:xfrm>
          <a:off x="457200" y="404664"/>
          <a:ext cx="82296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компании по зимним месяцам  и в компаниях рисуют знаками признаки зимы и располагают значки на нижнем кольце в соответствии со своим месяцем.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Рефлексивный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Под музыку П. И. Чайковского  «Времена года. Декабрь» дети выполняют красивые движения .Рассматривают выставку иллюстраций.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13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Итоговое мероприятие –конкурс чтецов стихов о зиме «Зимнее вдохновение»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340768"/>
            <a:ext cx="4038600" cy="511700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340768"/>
            <a:ext cx="4038600" cy="5112568"/>
          </a:xfrm>
        </p:spPr>
      </p:pic>
    </p:spTree>
    <p:extLst>
      <p:ext uri="{BB962C8B-B14F-4D97-AF65-F5344CB8AC3E}">
        <p14:creationId xmlns:p14="http://schemas.microsoft.com/office/powerpoint/2010/main" val="58175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Взаимодействие с родителями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936104"/>
          </a:xfrm>
        </p:spPr>
        <p:txBody>
          <a:bodyPr>
            <a:normAutofit/>
          </a:bodyPr>
          <a:lstStyle/>
          <a:p>
            <a:r>
              <a:rPr lang="ru-RU" sz="1800" b="0" dirty="0">
                <a:solidFill>
                  <a:schemeClr val="tx2"/>
                </a:solidFill>
              </a:rPr>
              <a:t>Попросили найти книги о зиме, прочесть их ,поговорить по содержанию и принести в детский сад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132856"/>
            <a:ext cx="4040188" cy="432048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864095"/>
          </a:xfrm>
        </p:spPr>
        <p:txBody>
          <a:bodyPr>
            <a:noAutofit/>
          </a:bodyPr>
          <a:lstStyle/>
          <a:p>
            <a:r>
              <a:rPr lang="ru-RU" sz="1800" b="0" dirty="0">
                <a:solidFill>
                  <a:schemeClr val="tx2"/>
                </a:solidFill>
              </a:rPr>
              <a:t>Попросили разучить с детьми стихи о зиме для конкурса чтецов «Зимнее вдохновение»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132856"/>
            <a:ext cx="4041775" cy="4320479"/>
          </a:xfrm>
        </p:spPr>
      </p:pic>
    </p:spTree>
    <p:extLst>
      <p:ext uri="{BB962C8B-B14F-4D97-AF65-F5344CB8AC3E}">
        <p14:creationId xmlns:p14="http://schemas.microsoft.com/office/powerpoint/2010/main" val="594088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50626" cy="685800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792288" y="1052736"/>
            <a:ext cx="5486400" cy="424847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Итогом взаимодействия с родителями стала информация на сайте детского сада о совместном проживании темы «Кто расскажет нам о зиме?» детьми, родителями и сотрудниками.</a:t>
            </a:r>
          </a:p>
        </p:txBody>
      </p:sp>
    </p:spTree>
    <p:extLst>
      <p:ext uri="{BB962C8B-B14F-4D97-AF65-F5344CB8AC3E}">
        <p14:creationId xmlns:p14="http://schemas.microsoft.com/office/powerpoint/2010/main" val="410657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6031"/>
            <a:ext cx="9036496" cy="68580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1988840"/>
            <a:ext cx="5486400" cy="1512168"/>
          </a:xfrm>
        </p:spPr>
        <p:txBody>
          <a:bodyPr>
            <a:noAutofit/>
          </a:bodyPr>
          <a:lstStyle/>
          <a:p>
            <a:pPr algn="ctr"/>
            <a:r>
              <a:rPr lang="ru-RU" sz="8800" dirty="0">
                <a:solidFill>
                  <a:schemeClr val="tx2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6716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188640"/>
            <a:ext cx="5486400" cy="43204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1720" y="116632"/>
            <a:ext cx="5112568" cy="511256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Тема: «Кто нам расскажет о зиме?»</a:t>
            </a:r>
          </a:p>
          <a:p>
            <a:r>
              <a:rPr lang="ru-RU" sz="1800" b="1" u="sng" dirty="0">
                <a:solidFill>
                  <a:schemeClr val="tx2"/>
                </a:solidFill>
              </a:rPr>
              <a:t>Возрастная группа</a:t>
            </a:r>
            <a:r>
              <a:rPr lang="ru-RU" sz="1600" dirty="0">
                <a:solidFill>
                  <a:schemeClr val="tx2"/>
                </a:solidFill>
              </a:rPr>
              <a:t>: Старшая группа.</a:t>
            </a:r>
          </a:p>
          <a:p>
            <a:r>
              <a:rPr lang="ru-RU" sz="1800" b="1" u="sng" dirty="0">
                <a:solidFill>
                  <a:schemeClr val="tx2"/>
                </a:solidFill>
              </a:rPr>
              <a:t>Цель</a:t>
            </a:r>
            <a:r>
              <a:rPr lang="ru-RU" sz="1800" dirty="0">
                <a:solidFill>
                  <a:schemeClr val="tx2"/>
                </a:solidFill>
              </a:rPr>
              <a:t>:</a:t>
            </a:r>
            <a:r>
              <a:rPr lang="ru-RU" sz="1600" dirty="0">
                <a:solidFill>
                  <a:schemeClr val="tx2"/>
                </a:solidFill>
              </a:rPr>
              <a:t> Создание условий для знакомства дошкольников с произведениями русских писателей и поэтов.</a:t>
            </a:r>
          </a:p>
          <a:p>
            <a:r>
              <a:rPr lang="ru-RU" sz="1800" b="1" u="sng" dirty="0">
                <a:solidFill>
                  <a:schemeClr val="tx2"/>
                </a:solidFill>
              </a:rPr>
              <a:t>Задачи</a:t>
            </a:r>
            <a:r>
              <a:rPr lang="ru-RU" sz="1600" dirty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</a:rPr>
              <a:t>обучающие</a:t>
            </a:r>
            <a:r>
              <a:rPr lang="ru-RU" sz="1600" dirty="0">
                <a:solidFill>
                  <a:schemeClr val="tx2"/>
                </a:solidFill>
              </a:rPr>
              <a:t>: Систематизировать представления детей о характерных признаках зимы, закрепить знания о зимних месяцах и их последовательности.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</a:rPr>
              <a:t>развивающие</a:t>
            </a:r>
            <a:r>
              <a:rPr lang="ru-RU" sz="1600" dirty="0">
                <a:solidFill>
                  <a:schemeClr val="tx2"/>
                </a:solidFill>
              </a:rPr>
              <a:t>: Развивать умение детей сравнивать разные произведения об одном и том же явлении, создать условия для проживания детьми образного содержания поэтического текста, использовать в речи выражения: «я считаю, что…», «я думаю, что…», «я предполагаю, что…»;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</a:rPr>
              <a:t>воспитательные</a:t>
            </a:r>
            <a:r>
              <a:rPr lang="ru-RU" sz="1600" dirty="0">
                <a:solidFill>
                  <a:schemeClr val="tx2"/>
                </a:solidFill>
              </a:rPr>
              <a:t>: Продолжать формировать умение договариваться, учитывать мнения других детей. Формирование трепетного отношения к красоте русской природы, к родному языку и поэтическому слову.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76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33683"/>
            <a:ext cx="9288016" cy="7290048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691680" y="692696"/>
            <a:ext cx="5918448" cy="496855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2"/>
                </a:solidFill>
              </a:rPr>
              <a:t>Планирование с детьми:</a:t>
            </a:r>
          </a:p>
          <a:p>
            <a:pPr algn="ctr"/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Запуск темы( рассматривание и  обсуждение </a:t>
            </a:r>
            <a:r>
              <a:rPr lang="ru-RU" sz="2400" b="1" dirty="0" err="1">
                <a:solidFill>
                  <a:schemeClr val="tx2"/>
                </a:solidFill>
              </a:rPr>
              <a:t>мнемотаблиц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стихов, книг  о зиме);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Модель трех вопросов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Выбор с использованием фишек темы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Утренний круг-выбор детьми  чем хотят заниматься;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Отражение в плане инициатив детей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0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Инициативы детей на утреннем круге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576064"/>
          </a:xfrm>
        </p:spPr>
        <p:txBody>
          <a:bodyPr>
            <a:noAutofit/>
          </a:bodyPr>
          <a:lstStyle/>
          <a:p>
            <a:r>
              <a:rPr lang="ru-RU" sz="1800" b="0" dirty="0" err="1">
                <a:solidFill>
                  <a:schemeClr val="tx2"/>
                </a:solidFill>
              </a:rPr>
              <a:t>Педложения</a:t>
            </a:r>
            <a:r>
              <a:rPr lang="ru-RU" sz="1800" b="0" dirty="0">
                <a:solidFill>
                  <a:schemeClr val="tx2"/>
                </a:solidFill>
              </a:rPr>
              <a:t> детей на  «Утреннем круге»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720081"/>
          </a:xfrm>
        </p:spPr>
        <p:txBody>
          <a:bodyPr>
            <a:normAutofit/>
          </a:bodyPr>
          <a:lstStyle/>
          <a:p>
            <a:r>
              <a:rPr lang="ru-RU" sz="1800" b="0" dirty="0">
                <a:solidFill>
                  <a:schemeClr val="tx2"/>
                </a:solidFill>
              </a:rPr>
              <a:t>Предложения детей на  «Утреннем круге»</a:t>
            </a:r>
          </a:p>
        </p:txBody>
      </p:sp>
      <p:pic>
        <p:nvPicPr>
          <p:cNvPr id="17" name="Объект 1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72816"/>
            <a:ext cx="4040188" cy="4824536"/>
          </a:xfrm>
        </p:spPr>
      </p:pic>
      <p:pic>
        <p:nvPicPr>
          <p:cNvPr id="19" name="Объект 18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1772816"/>
            <a:ext cx="4041775" cy="4824535"/>
          </a:xfrm>
        </p:spPr>
      </p:pic>
    </p:spTree>
    <p:extLst>
      <p:ext uri="{BB962C8B-B14F-4D97-AF65-F5344CB8AC3E}">
        <p14:creationId xmlns:p14="http://schemas.microsoft.com/office/powerpoint/2010/main" val="247268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Планирование с детьми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104456" cy="72008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>
                <a:solidFill>
                  <a:schemeClr val="tx2"/>
                </a:solidFill>
              </a:rPr>
              <a:t>Мнемотаблицы</a:t>
            </a:r>
            <a:r>
              <a:rPr lang="ru-RU" b="0" dirty="0">
                <a:solidFill>
                  <a:schemeClr val="tx2"/>
                </a:solidFill>
              </a:rPr>
              <a:t> стихов о зиме для рассматривания и обсуждения с детьми для запуска проекта</a:t>
            </a: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132856"/>
            <a:ext cx="4040188" cy="4392488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432048"/>
          </a:xfrm>
        </p:spPr>
        <p:txBody>
          <a:bodyPr>
            <a:normAutofit/>
          </a:bodyPr>
          <a:lstStyle/>
          <a:p>
            <a:r>
              <a:rPr lang="ru-RU" sz="1800" b="0" dirty="0">
                <a:solidFill>
                  <a:schemeClr val="tx2"/>
                </a:solidFill>
              </a:rPr>
              <a:t>Книги о зиме для запуска проекта.</a:t>
            </a: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132856"/>
            <a:ext cx="4041775" cy="4392487"/>
          </a:xfrm>
        </p:spPr>
      </p:pic>
    </p:spTree>
    <p:extLst>
      <p:ext uri="{BB962C8B-B14F-4D97-AF65-F5344CB8AC3E}">
        <p14:creationId xmlns:p14="http://schemas.microsoft.com/office/powerpoint/2010/main" val="367337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Планирование с детьми.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556792"/>
            <a:ext cx="4038600" cy="4968552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556792"/>
            <a:ext cx="4038600" cy="4968552"/>
          </a:xfrm>
        </p:spPr>
      </p:pic>
    </p:spTree>
    <p:extLst>
      <p:ext uri="{BB962C8B-B14F-4D97-AF65-F5344CB8AC3E}">
        <p14:creationId xmlns:p14="http://schemas.microsoft.com/office/powerpoint/2010/main" val="237821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666936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>
                <a:solidFill>
                  <a:schemeClr val="tx2"/>
                </a:solidFill>
              </a:rPr>
              <a:t>Примерный алгоритм сценарного плана</a:t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организации образовательной деятельности</a:t>
            </a:r>
            <a:br>
              <a:rPr lang="ru-RU" sz="1800" b="1" dirty="0">
                <a:solidFill>
                  <a:schemeClr val="tx2"/>
                </a:solidFill>
              </a:rPr>
            </a:br>
            <a:br>
              <a:rPr lang="ru-RU" sz="18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Тема</a:t>
            </a:r>
            <a:r>
              <a:rPr lang="ru-RU" sz="1400" dirty="0">
                <a:solidFill>
                  <a:schemeClr val="tx2"/>
                </a:solidFill>
              </a:rPr>
              <a:t>: «Кто нам расскажет о зиме?»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Возрастная группа</a:t>
            </a:r>
            <a:r>
              <a:rPr lang="ru-RU" sz="1400" dirty="0">
                <a:solidFill>
                  <a:schemeClr val="tx2"/>
                </a:solidFill>
              </a:rPr>
              <a:t>: Старшая группа.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Цель: </a:t>
            </a:r>
            <a:r>
              <a:rPr lang="ru-RU" sz="1400" dirty="0">
                <a:solidFill>
                  <a:schemeClr val="tx2"/>
                </a:solidFill>
              </a:rPr>
              <a:t>Создание условий для знакомства дошкольников с произведениями русских писателей и поэтов.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Задачи</a:t>
            </a:r>
            <a:r>
              <a:rPr lang="ru-RU" sz="1400" dirty="0">
                <a:solidFill>
                  <a:schemeClr val="tx2"/>
                </a:solidFill>
              </a:rPr>
              <a:t>: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обучающие</a:t>
            </a:r>
            <a:r>
              <a:rPr lang="ru-RU" sz="1400" dirty="0">
                <a:solidFill>
                  <a:schemeClr val="tx2"/>
                </a:solidFill>
              </a:rPr>
              <a:t>: Систематизировать представления детей о характерных признаках зимы, закрепить знания о зимних месяцах и их последовательности.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развивающие</a:t>
            </a:r>
            <a:r>
              <a:rPr lang="ru-RU" sz="1400" dirty="0">
                <a:solidFill>
                  <a:schemeClr val="tx2"/>
                </a:solidFill>
              </a:rPr>
              <a:t>: Развивать умение детей сравнивать разные произведения об одном и том же явлении, создать условия для проживания детьми образного содержания поэтического текста, использовать в речи выражения: «я считаю, что…», «я думаю, что…», «я предполагаю, что…»;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воспитательные</a:t>
            </a:r>
            <a:r>
              <a:rPr lang="ru-RU" sz="1400" dirty="0">
                <a:solidFill>
                  <a:schemeClr val="tx2"/>
                </a:solidFill>
              </a:rPr>
              <a:t>: Продолжать формировать умение договариваться, учитывать мнения других детей. Формирование трепетного отношения к красоте русской природы, к родному языку и поэтическому слову.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Планируемые результаты</a:t>
            </a:r>
            <a:r>
              <a:rPr lang="ru-RU" sz="1400" dirty="0">
                <a:solidFill>
                  <a:schemeClr val="tx2"/>
                </a:solidFill>
              </a:rPr>
              <a:t>: 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Формирование устойчивого интереса к наблюдениям за явлениями в природе.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Дети познакомятся с произведениями поэтов, писателей, художников, композиторов на тему «Зима»,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Расширение словарного запаса по данной теме.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Повышение познавательной активности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Приобретение опыта продуктивного взаимодействия детей друг с другом.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Виды детской деятельности: 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Методы и приемы</a:t>
            </a:r>
            <a:r>
              <a:rPr lang="ru-RU" sz="1400" dirty="0">
                <a:solidFill>
                  <a:schemeClr val="tx2"/>
                </a:solidFill>
              </a:rPr>
              <a:t>:  Организация обсуждений,  проблемная ситуация, беседа,  вопросы,  наблюдение.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Предметно-практическая среда</a:t>
            </a:r>
            <a:r>
              <a:rPr lang="ru-RU" sz="1400" dirty="0">
                <a:solidFill>
                  <a:schemeClr val="tx2"/>
                </a:solidFill>
              </a:rPr>
              <a:t>: Репродукции картин известных русских художников с изображением зимних пейзажей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Иллюстрации из книг и журналов о зиме.</a:t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>
                <a:solidFill>
                  <a:schemeClr val="tx2"/>
                </a:solidFill>
              </a:rPr>
              <a:t>Портреты писателей и поэтов: Пушкин А.С.  Есенин С.  Некрасов Н.А., Тютчев Ф.И.</a:t>
            </a:r>
            <a:br>
              <a:rPr lang="ru-RU" sz="1400" dirty="0">
                <a:solidFill>
                  <a:schemeClr val="tx2"/>
                </a:solidFill>
              </a:rPr>
            </a:b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Примерный ход образовательной деятельности</a:t>
            </a:r>
            <a:br>
              <a:rPr lang="ru-RU" sz="2400" dirty="0">
                <a:solidFill>
                  <a:schemeClr val="tx2"/>
                </a:solidFill>
              </a:rPr>
            </a:br>
            <a:br>
              <a:rPr lang="ru-RU" sz="2400" dirty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523644"/>
              </p:ext>
            </p:extLst>
          </p:nvPr>
        </p:nvGraphicFramePr>
        <p:xfrm>
          <a:off x="395536" y="836713"/>
          <a:ext cx="8352928" cy="5865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5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9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23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Этапы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Деятельность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Деятельность детей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82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Мотивационно-побудительный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Находим с детьми Необычное колечко, надетое на лист бумаги.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Дети стоят вместе с воспитателем врассыпную в наиболее свободном от мебели месте.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56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Основной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2"/>
                          </a:solidFill>
                        </a:rPr>
                        <a:t>Восп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-ль: Что это?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Снимаем колечко с листа и разворачиваем лист.</a:t>
                      </a:r>
                    </a:p>
                    <a:p>
                      <a:r>
                        <a:rPr lang="ru-RU" dirty="0" err="1">
                          <a:solidFill>
                            <a:schemeClr val="tx2"/>
                          </a:solidFill>
                        </a:rPr>
                        <a:t>Восп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-ль: Как мы узнаем о том, что тут написано?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Ты катись, катись колечко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На весеннее крылечко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В  летние сени ,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В теремок осенний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Да по зимнему ковру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К Новогоднему костру.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Предположения детей (подводим детей к тому, что надо развернуть лист </a:t>
                      </a:r>
                      <a:r>
                        <a:rPr lang="ru-RU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rPr>
                        <a:t>бумаги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).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Дети предлагают воспитателю</a:t>
                      </a: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прочесть.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40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086929"/>
              </p:ext>
            </p:extLst>
          </p:nvPr>
        </p:nvGraphicFramePr>
        <p:xfrm>
          <a:off x="251520" y="157774"/>
          <a:ext cx="8712968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46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chemeClr val="tx2"/>
                          </a:solidFill>
                        </a:rPr>
                        <a:t>Восп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-ль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: О чём говорится в стихотворении?</a:t>
                      </a:r>
                    </a:p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На кольцах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</a:rPr>
                        <a:t>Лиллуя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 ( на верхнее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</a:rPr>
                        <a:t>кольдцо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 располагаем знаки времён года).</a:t>
                      </a:r>
                    </a:p>
                    <a:p>
                      <a:r>
                        <a:rPr lang="ru-RU" sz="1800" dirty="0" err="1">
                          <a:solidFill>
                            <a:schemeClr val="tx2"/>
                          </a:solidFill>
                        </a:rPr>
                        <a:t>Выесняем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 что это стихотворение из сказки С. Я. Маршака ,,12 Месяцев,, и колечко принадлежит девочке.</a:t>
                      </a:r>
                    </a:p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 Воспитатель читает отрывок из сказки в котором говорится о том ,что девочка пришла к новогоднему костру.</a:t>
                      </a:r>
                    </a:p>
                    <a:p>
                      <a:r>
                        <a:rPr lang="ru-RU" sz="1800" b="1" dirty="0" err="1">
                          <a:solidFill>
                            <a:schemeClr val="tx2"/>
                          </a:solidFill>
                        </a:rPr>
                        <a:t>Восп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</a:rPr>
                        <a:t>-ль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: Кого девочка встретила у Новогоднего костра?</a:t>
                      </a:r>
                    </a:p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Какой месяц был самый старший?</a:t>
                      </a:r>
                    </a:p>
                    <a:p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Выясняем ,что декабрь- это зимний, первый месяц и располагаем значок, обозначающий декабрь на 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</a:rPr>
                        <a:t>кольцах </a:t>
                      </a:r>
                      <a:r>
                        <a:rPr lang="ru-RU" sz="1800" b="1" dirty="0" err="1">
                          <a:solidFill>
                            <a:schemeClr val="tx2"/>
                          </a:solidFill>
                        </a:rPr>
                        <a:t>Лиллуя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</a:rPr>
                        <a:t>на втором кольце. Также выясняем про январь и февраль и располагаем значки данных месяцев в нужной последовательности на втором кольце.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Подвести детей к тому, что в стихотворении говорится о временах года.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Дети садятся  на подушки.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Братьев – месяцев.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Декабрь.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983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766</Words>
  <Application>Microsoft Office PowerPoint</Application>
  <PresentationFormat>Экран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Инициативы детей на утреннем круге</vt:lpstr>
      <vt:lpstr>Планирование с детьми</vt:lpstr>
      <vt:lpstr>Планирование с детьми.</vt:lpstr>
      <vt:lpstr>Примерный алгоритм сценарного плана организации образовательной деятельности  Тема: «Кто нам расскажет о зиме?» Возрастная группа: Старшая группа. Цель: Создание условий для знакомства дошкольников с произведениями русских писателей и поэтов. Задачи: обучающие: Систематизировать представления детей о характерных признаках зимы, закрепить знания о зимних месяцах и их последовательности. развивающие: Развивать умение детей сравнивать разные произведения об одном и том же явлении, создать условия для проживания детьми образного содержания поэтического текста, использовать в речи выражения: «я считаю, что…», «я думаю, что…», «я предполагаю, что…»; воспитательные: Продолжать формировать умение договариваться, учитывать мнения других детей. Формирование трепетного отношения к красоте русской природы, к родному языку и поэтическому слову. Планируемые результаты:  Формирование устойчивого интереса к наблюдениям за явлениями в природе. Дети познакомятся с произведениями поэтов, писателей, художников, композиторов на тему «Зима», Расширение словарного запаса по данной теме. Повышение познавательной активности Приобретение опыта продуктивного взаимодействия детей друг с другом. Виды детской деятельности:  Методы и приемы:  Организация обсуждений,  проблемная ситуация, беседа,  вопросы,  наблюдение. Предметно-практическая среда: Репродукции картин известных русских художников с изображением зимних пейзажей Иллюстрации из книг и журналов о зиме. Портреты писателей и поэтов: Пушкин А.С.  Есенин С.  Некрасов Н.А., Тютчев Ф.И. </vt:lpstr>
      <vt:lpstr>Примерный ход образовательной деятельности  </vt:lpstr>
      <vt:lpstr>Презентация PowerPoint</vt:lpstr>
      <vt:lpstr>Презентация PowerPoint</vt:lpstr>
      <vt:lpstr>Презентация PowerPoint</vt:lpstr>
      <vt:lpstr>Итоговое мероприятие –конкурс чтецов стихов о зиме «Зимнее вдохновение»</vt:lpstr>
      <vt:lpstr>Взаимодействие с родителями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в проектном режиме.</dc:title>
  <dc:creator>user</dc:creator>
  <cp:lastModifiedBy>Анатолий Вишняков</cp:lastModifiedBy>
  <cp:revision>22</cp:revision>
  <dcterms:created xsi:type="dcterms:W3CDTF">2018-12-13T14:13:54Z</dcterms:created>
  <dcterms:modified xsi:type="dcterms:W3CDTF">2021-02-11T01:31:10Z</dcterms:modified>
</cp:coreProperties>
</file>